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3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09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Detecting Deepfakes and Plagiarism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detection of AI-generated content and deepfakes presents a significant challenge, and we've developed an AI model to address these concerns.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243A6-B5E4-27C0-129C-1AA766C7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78" y="7723374"/>
            <a:ext cx="1875934" cy="509183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046C1C1-6941-8B52-D002-49AF07E35B2F}"/>
              </a:ext>
            </a:extLst>
          </p:cNvPr>
          <p:cNvSpPr/>
          <p:nvPr/>
        </p:nvSpPr>
        <p:spPr>
          <a:xfrm>
            <a:off x="7985165" y="71408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Repo : https://github.com/Shadow-UI2/deepfake-api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AI-Powered Content Verification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 model represents a significant step towards a future where AI can play a crucial role in ensuring the authenticity and integrity of digital content.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931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Rise of AI-Generated Content and Deepfakes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Deepfakes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AI-generated videos that convincingly replace one person's face with another's, used for malicious purposes.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AI-Written Content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now generate human-quality text, raising concerns about plagiarism and the authenticity of online information.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25932-06AF-B1CC-12C3-3B96F2D7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478" y="7723374"/>
            <a:ext cx="1875934" cy="5091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Current Detection Methods Fall Short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17439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struggle to keep up with the rapidly evolving nature of AI-generated content and deepfakes.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19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0911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detection methods often misidentify legitimate content, leading to inaccurate accusations and unintended consequences.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657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17439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Context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3969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methods fail to consider the context of the content, making it difficult to distinguish between genuine and AI-generated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722471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the Model: Datasets and Techniques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61" y="2302788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061" y="3016329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Diverse Datasets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061" y="3457218"/>
            <a:ext cx="37053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was trained on a vast collection of both genuine and AI-generated content, including text, audio, and video.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276" y="2302788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276" y="3016329"/>
            <a:ext cx="26440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Algorithms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276" y="3457218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employed cutting-edge machine learning techniques to optimize the model's accuracy and efficiency.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061" y="5373886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061" y="6087428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Validation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061" y="6528316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model's performance was rigorously tested and validated to ensure its effectiveness in real-world scenarios.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C92333-F421-1499-F95F-27407EF4B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478" y="7723374"/>
            <a:ext cx="1875934" cy="5091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Deploying the Model: Integrations and Use Cases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Pre-Defined Weights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Meso-4 Model has pre-defined weights, and we’ve defined the model to go along with those weights.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314170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Social Media Monitoring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can help identify and flag potentially fake or AI-generated content on social media platforms.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Content Verification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Publishers and news organizations can use the model to verify the authenticity of their content and identify potential plagiarism.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0749-F231-9FCF-5683-C22C21762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478" y="7723374"/>
            <a:ext cx="1875934" cy="5091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4362"/>
            <a:ext cx="9711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Evaluating the Model's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665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98%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658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8864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achieved a high accuracy rate in identifying AI-generated content and deepfakes, exceeding industry benchmarks.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626650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0.01%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658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14886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model's low false positive rate ensures minimal misidentification and maintains user trust.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62665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0.5s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658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14886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processes content quickly, providing timely results and facilitating efficient content verification.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6B0F6D-F25E-3006-A634-3C0D36C3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78" y="7723374"/>
            <a:ext cx="1875934" cy="5091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BA08F-7CA7-E96B-7FCE-D45DA3FA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632" y="7724749"/>
            <a:ext cx="2311683" cy="50485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AA1B62A-A1A5-06EF-954B-382844702A45}"/>
              </a:ext>
            </a:extLst>
          </p:cNvPr>
          <p:cNvSpPr/>
          <p:nvPr/>
        </p:nvSpPr>
        <p:spPr>
          <a:xfrm>
            <a:off x="365165" y="549712"/>
            <a:ext cx="12931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MesoNet and Meso-4</a:t>
            </a:r>
            <a:endParaRPr lang="en-US" sz="5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ADBC52D-ACAF-7338-AF1C-18DEC1FE36AC}"/>
              </a:ext>
            </a:extLst>
          </p:cNvPr>
          <p:cNvSpPr/>
          <p:nvPr/>
        </p:nvSpPr>
        <p:spPr>
          <a:xfrm>
            <a:off x="76085" y="2431014"/>
            <a:ext cx="14436800" cy="590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MesoNet is a Compact Facial Video Forgery Detection Network that detects both </a:t>
            </a:r>
            <a:r>
              <a:rPr lang="en-US" sz="21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DeepFake</a:t>
            </a: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and Face2Face videos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Meso-4 Model is a pre-trained model of MesoNet that can detect </a:t>
            </a:r>
            <a:r>
              <a:rPr lang="en-US" sz="21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DeepFake</a:t>
            </a: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videos with high accuracy.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endParaRPr lang="en-US" sz="21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One can use the entire Meso-4 Model, but we’ve used the weights from the model and generated the Model ourselves.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This is highly helpful to differentiate between the hyper-realistic forged videos nowadays and the real deal.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 has many applications in the legal section, to the forensic section, and across the corporate/commercial world.</a:t>
            </a:r>
          </a:p>
        </p:txBody>
      </p:sp>
    </p:spTree>
    <p:extLst>
      <p:ext uri="{BB962C8B-B14F-4D97-AF65-F5344CB8AC3E}">
        <p14:creationId xmlns:p14="http://schemas.microsoft.com/office/powerpoint/2010/main" val="56563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7179D-885F-BF6C-AE55-E9737A20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527" y="7477020"/>
            <a:ext cx="2172003" cy="75258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409452B-5518-63C2-D102-DD7F08D78BA5}"/>
              </a:ext>
            </a:extLst>
          </p:cNvPr>
          <p:cNvSpPr/>
          <p:nvPr/>
        </p:nvSpPr>
        <p:spPr>
          <a:xfrm>
            <a:off x="365165" y="549712"/>
            <a:ext cx="12931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MesoNet- A Description</a:t>
            </a:r>
            <a:endParaRPr lang="en-US" sz="5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9DD8A9A-691E-8C92-C4E9-3FBA4B4EB1A7}"/>
              </a:ext>
            </a:extLst>
          </p:cNvPr>
          <p:cNvSpPr/>
          <p:nvPr/>
        </p:nvSpPr>
        <p:spPr>
          <a:xfrm>
            <a:off x="93870" y="2643664"/>
            <a:ext cx="13760410" cy="5757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b="0" i="0" dirty="0">
                <a:solidFill>
                  <a:srgbClr val="9198A1"/>
                </a:solidFill>
                <a:effectLst/>
                <a:latin typeface="-apple-system"/>
              </a:rPr>
              <a:t>We present a method to automatically detect face tampering in videos. We particularly focus on two recent approaches used to generate hyper-realistic forged videos: deepfake and face2face. Traditional image forensics techniques are usually not well suited to videos due to their compression that strongly degrades the data. Thus, we follow a deep learning approach and build two networks, both with a low number of layers to focus on mesoscopic properties of the image. We evaluate those fast networks on both an existing dataset and a dataset we have constituted from online videos. Our tests demonstrate a successful detection for more than 98% for deepfake and 95% for face2face.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800" dirty="0">
              <a:solidFill>
                <a:srgbClr val="9198A1"/>
              </a:solidFill>
              <a:latin typeface="-apple-system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9198A1"/>
                </a:solidFill>
                <a:latin typeface="-apple-system"/>
              </a:rPr>
              <a:t>-Team MesoNet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109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016121-6F3C-6630-A789-421FB38216E7}"/>
              </a:ext>
            </a:extLst>
          </p:cNvPr>
          <p:cNvSpPr/>
          <p:nvPr/>
        </p:nvSpPr>
        <p:spPr>
          <a:xfrm>
            <a:off x="98322" y="549712"/>
            <a:ext cx="16744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Web-Integration : Flask Module</a:t>
            </a:r>
            <a:endParaRPr lang="en-US" sz="540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18317773-BBA6-8894-44B9-28CFD086A328}"/>
              </a:ext>
            </a:extLst>
          </p:cNvPr>
          <p:cNvSpPr/>
          <p:nvPr/>
        </p:nvSpPr>
        <p:spPr>
          <a:xfrm>
            <a:off x="0" y="1783341"/>
            <a:ext cx="14256774" cy="5728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Flask is a lightweight web framework for Python that allows you to build web applications quickly and easily. It's often referred to as a "micro-framework" because it doesn't include many of the features and tools that more heavyweight frameworks, like Django, might offer. Instead, it focuses on providing the essentials needed to get a web application up and running, with flexibility for developers to add any additional functionality they need.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just">
              <a:lnSpc>
                <a:spcPts val="2850"/>
              </a:lnSpc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have used Flask Module to create a website or rather a web-application to apply the Deep-Fake detection model on videos that users can 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59C73-9AAE-6F83-D9C7-1D119909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17" y="7694636"/>
            <a:ext cx="274358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722</Words>
  <Application>Microsoft Office PowerPoint</Application>
  <PresentationFormat>Custom</PresentationFormat>
  <Paragraphs>66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Wingdings</vt:lpstr>
      <vt:lpstr>Roboto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milind koul</cp:lastModifiedBy>
  <cp:revision>4</cp:revision>
  <dcterms:created xsi:type="dcterms:W3CDTF">2025-02-04T11:42:41Z</dcterms:created>
  <dcterms:modified xsi:type="dcterms:W3CDTF">2025-02-05T11:12:33Z</dcterms:modified>
</cp:coreProperties>
</file>